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TT Chocolates" panose="020B0604020202020204" charset="0"/>
      <p:regular r:id="rId12"/>
    </p:embeddedFont>
    <p:embeddedFont>
      <p:font typeface="TT Chocolates Extra-Light" panose="020B0604020202020204" charset="0"/>
      <p:regular r:id="rId13"/>
    </p:embeddedFont>
    <p:embeddedFont>
      <p:font typeface="TT Chocolates Ultra-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7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sv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98237" y="-514350"/>
            <a:ext cx="6325632" cy="12096946"/>
            <a:chOff x="0" y="0"/>
            <a:chExt cx="1666010" cy="3186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66010" cy="3186027"/>
            </a:xfrm>
            <a:custGeom>
              <a:avLst/>
              <a:gdLst/>
              <a:ahLst/>
              <a:cxnLst/>
              <a:rect l="l" t="t" r="r" b="b"/>
              <a:pathLst>
                <a:path w="1666010" h="3186027">
                  <a:moveTo>
                    <a:pt x="0" y="0"/>
                  </a:moveTo>
                  <a:lnTo>
                    <a:pt x="1666010" y="0"/>
                  </a:lnTo>
                  <a:lnTo>
                    <a:pt x="1666010" y="3186027"/>
                  </a:lnTo>
                  <a:lnTo>
                    <a:pt x="0" y="31860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666010" cy="3205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92620" y="9331729"/>
            <a:ext cx="4811235" cy="354637"/>
            <a:chOff x="0" y="0"/>
            <a:chExt cx="1267156" cy="934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67156" cy="93402"/>
            </a:xfrm>
            <a:custGeom>
              <a:avLst/>
              <a:gdLst/>
              <a:ahLst/>
              <a:cxnLst/>
              <a:rect l="l" t="t" r="r" b="b"/>
              <a:pathLst>
                <a:path w="1267156" h="93402">
                  <a:moveTo>
                    <a:pt x="633578" y="0"/>
                  </a:moveTo>
                  <a:cubicBezTo>
                    <a:pt x="283663" y="0"/>
                    <a:pt x="0" y="20909"/>
                    <a:pt x="0" y="46701"/>
                  </a:cubicBezTo>
                  <a:cubicBezTo>
                    <a:pt x="0" y="72493"/>
                    <a:pt x="283663" y="93402"/>
                    <a:pt x="633578" y="93402"/>
                  </a:cubicBezTo>
                  <a:cubicBezTo>
                    <a:pt x="983494" y="93402"/>
                    <a:pt x="1267156" y="72493"/>
                    <a:pt x="1267156" y="46701"/>
                  </a:cubicBezTo>
                  <a:cubicBezTo>
                    <a:pt x="1267156" y="20909"/>
                    <a:pt x="983494" y="0"/>
                    <a:pt x="633578" y="0"/>
                  </a:cubicBezTo>
                  <a:close/>
                </a:path>
              </a:pathLst>
            </a:custGeom>
            <a:solidFill>
              <a:srgbClr val="000000">
                <a:alpha val="22745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18796" y="-29344"/>
              <a:ext cx="1029565" cy="113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91936" y="777953"/>
            <a:ext cx="4412604" cy="8731095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060" b="-10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8" name="Freeform 18"/>
          <p:cNvSpPr/>
          <p:nvPr/>
        </p:nvSpPr>
        <p:spPr>
          <a:xfrm flipH="1">
            <a:off x="0" y="0"/>
            <a:ext cx="11292620" cy="10288898"/>
          </a:xfrm>
          <a:custGeom>
            <a:avLst/>
            <a:gdLst/>
            <a:ahLst/>
            <a:cxnLst/>
            <a:rect l="l" t="t" r="r" b="b"/>
            <a:pathLst>
              <a:path w="11292620" h="10288898">
                <a:moveTo>
                  <a:pt x="11292620" y="0"/>
                </a:moveTo>
                <a:lnTo>
                  <a:pt x="0" y="0"/>
                </a:lnTo>
                <a:lnTo>
                  <a:pt x="0" y="10288898"/>
                </a:lnTo>
                <a:lnTo>
                  <a:pt x="11292620" y="10288898"/>
                </a:lnTo>
                <a:lnTo>
                  <a:pt x="11292620" y="0"/>
                </a:lnTo>
                <a:close/>
              </a:path>
            </a:pathLst>
          </a:custGeom>
          <a:blipFill>
            <a:blip r:embed="rId3"/>
            <a:stretch>
              <a:fillRect l="-21302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9" name="TextBox 19"/>
          <p:cNvSpPr txBox="1"/>
          <p:nvPr/>
        </p:nvSpPr>
        <p:spPr>
          <a:xfrm>
            <a:off x="1028700" y="4027583"/>
            <a:ext cx="9289111" cy="2869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4"/>
              </a:lnSpc>
            </a:pPr>
            <a:r>
              <a:rPr lang="en-US" sz="11600">
                <a:solidFill>
                  <a:srgbClr val="FFFFFF"/>
                </a:solidFill>
                <a:latin typeface="TT Chocolates Ultra-Bold"/>
              </a:rPr>
              <a:t>PROPUESTA</a:t>
            </a:r>
          </a:p>
          <a:p>
            <a:pPr algn="r">
              <a:lnSpc>
                <a:spcPts val="10904"/>
              </a:lnSpc>
            </a:pPr>
            <a:r>
              <a:rPr lang="en-US" sz="11600">
                <a:solidFill>
                  <a:srgbClr val="FFFFFF"/>
                </a:solidFill>
                <a:latin typeface="TT Chocolates Ultra-Bold"/>
              </a:rPr>
              <a:t>PROYECTO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7055083"/>
            <a:ext cx="9289111" cy="846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08"/>
              </a:lnSpc>
            </a:pPr>
            <a:r>
              <a:rPr lang="en-US" sz="6605">
                <a:solidFill>
                  <a:srgbClr val="FFFFFF"/>
                </a:solidFill>
                <a:latin typeface="TT Chocolates"/>
              </a:rPr>
              <a:t>APLICACIÓN MÓVIL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017379" y="3211518"/>
            <a:ext cx="7300433" cy="542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6"/>
              </a:lnSpc>
            </a:pPr>
            <a:r>
              <a:rPr lang="en-US" sz="4268">
                <a:solidFill>
                  <a:srgbClr val="FFFFFF"/>
                </a:solidFill>
                <a:latin typeface="TT Chocolates"/>
              </a:rPr>
              <a:t>FITNUTRITION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36881" y="2447868"/>
            <a:ext cx="20761763" cy="5391264"/>
            <a:chOff x="0" y="0"/>
            <a:chExt cx="27682350" cy="718835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0524" b="30524"/>
            <a:stretch>
              <a:fillRect/>
            </a:stretch>
          </p:blipFill>
          <p:spPr>
            <a:xfrm>
              <a:off x="0" y="0"/>
              <a:ext cx="27682350" cy="7188352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3412668" y="4653861"/>
            <a:ext cx="11462665" cy="120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9000" spc="773">
                <a:solidFill>
                  <a:srgbClr val="FFFFFF"/>
                </a:solidFill>
                <a:latin typeface="TT Chocolates Ultra-Bold"/>
              </a:rPr>
              <a:t>PANTALLAS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220374" y="765987"/>
            <a:ext cx="3748335" cy="7416725"/>
            <a:chOff x="0" y="0"/>
            <a:chExt cx="2620010" cy="5184140"/>
          </a:xfrm>
        </p:grpSpPr>
        <p:sp>
          <p:nvSpPr>
            <p:cNvPr id="3" name="Freeform 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Freeform 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060" b="-10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5" name="Freeform 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Freeform 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237978" y="1435137"/>
            <a:ext cx="3748335" cy="7416725"/>
            <a:chOff x="0" y="0"/>
            <a:chExt cx="2620010" cy="5184140"/>
          </a:xfrm>
        </p:grpSpPr>
        <p:sp>
          <p:nvSpPr>
            <p:cNvPr id="13" name="Freeform 1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t="-1060" b="-10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-555933" y="-157724"/>
            <a:ext cx="10305773" cy="10602448"/>
            <a:chOff x="0" y="0"/>
            <a:chExt cx="13741031" cy="14136598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4"/>
            <a:srcRect l="17592" r="17592"/>
            <a:stretch>
              <a:fillRect/>
            </a:stretch>
          </p:blipFill>
          <p:spPr>
            <a:xfrm>
              <a:off x="0" y="0"/>
              <a:ext cx="13741031" cy="14136598"/>
            </a:xfrm>
            <a:prstGeom prst="rect">
              <a:avLst/>
            </a:prstGeom>
          </p:spPr>
        </p:pic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8200620" y="1841575"/>
            <a:ext cx="3748335" cy="7416725"/>
            <a:chOff x="0" y="0"/>
            <a:chExt cx="2620010" cy="5184140"/>
          </a:xfrm>
        </p:grpSpPr>
        <p:sp>
          <p:nvSpPr>
            <p:cNvPr id="25" name="Freeform 2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t="-1060" b="-10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028700" y="666750"/>
            <a:ext cx="6544472" cy="1040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35"/>
              </a:lnSpc>
            </a:pPr>
            <a:r>
              <a:rPr lang="en-US" sz="4500" spc="386">
                <a:solidFill>
                  <a:srgbClr val="FFFFFF"/>
                </a:solidFill>
                <a:latin typeface="TT Chocolates Ultra-Bold"/>
              </a:rPr>
              <a:t>INTRODUCCIÓN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36549" y="2063692"/>
            <a:ext cx="584301" cy="116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50"/>
              </a:lnSpc>
            </a:pPr>
            <a:r>
              <a:rPr lang="en-US" sz="5000" spc="430">
                <a:solidFill>
                  <a:srgbClr val="FFFFFF"/>
                </a:solidFill>
                <a:latin typeface="TT Chocolates Ultra-Bold"/>
              </a:rPr>
              <a:t>1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36549" y="3747539"/>
            <a:ext cx="584301" cy="116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50"/>
              </a:lnSpc>
            </a:pPr>
            <a:r>
              <a:rPr lang="en-US" sz="5000" spc="430">
                <a:solidFill>
                  <a:srgbClr val="FFFFFF"/>
                </a:solidFill>
                <a:latin typeface="TT Chocolates Ultra-Bold"/>
              </a:rPr>
              <a:t>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874243" y="2230954"/>
            <a:ext cx="7899700" cy="1040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34"/>
              </a:lnSpc>
            </a:pPr>
            <a:r>
              <a:rPr lang="en-US" sz="4499" spc="386">
                <a:solidFill>
                  <a:srgbClr val="FFFFFF"/>
                </a:solidFill>
                <a:latin typeface="TT Chocolates Ultra-Bold"/>
              </a:rPr>
              <a:t>CONTEXTO NEGOCIO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874243" y="3747539"/>
            <a:ext cx="4282855" cy="116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50"/>
              </a:lnSpc>
            </a:pPr>
            <a:r>
              <a:rPr lang="en-US" sz="5000" spc="430">
                <a:solidFill>
                  <a:srgbClr val="FFFFFF"/>
                </a:solidFill>
                <a:latin typeface="TT Chocolates Ultra-Bold"/>
              </a:rPr>
              <a:t>VISTAS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6516" y="2994185"/>
            <a:ext cx="2657248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59"/>
              </a:lnSpc>
            </a:pPr>
            <a:r>
              <a:rPr lang="en-US" sz="2999">
                <a:solidFill>
                  <a:srgbClr val="000000"/>
                </a:solidFill>
                <a:latin typeface="TT Chocolates Ultra-Bold"/>
              </a:rPr>
              <a:t>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26516" y="4810800"/>
            <a:ext cx="2657248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0"/>
              </a:lnSpc>
            </a:pPr>
            <a:r>
              <a:rPr lang="en-US" sz="3000">
                <a:solidFill>
                  <a:srgbClr val="000000"/>
                </a:solidFill>
                <a:latin typeface="TT Chocolates Ultra-Bold"/>
              </a:rPr>
              <a:t>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6516" y="6970800"/>
            <a:ext cx="2657248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0"/>
              </a:lnSpc>
            </a:pPr>
            <a:r>
              <a:rPr lang="en-US" sz="3000">
                <a:solidFill>
                  <a:srgbClr val="000000"/>
                </a:solidFill>
                <a:latin typeface="TT Chocolates Ultra-Bold"/>
              </a:rPr>
              <a:t>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6516" y="3456312"/>
            <a:ext cx="2779094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999">
                <a:solidFill>
                  <a:srgbClr val="000000"/>
                </a:solidFill>
                <a:latin typeface="TT Chocolates"/>
              </a:rPr>
              <a:t>Fase Inicial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6516" y="5272927"/>
            <a:ext cx="2779094" cy="1062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999">
                <a:solidFill>
                  <a:srgbClr val="000000"/>
                </a:solidFill>
                <a:latin typeface="TT Chocolates"/>
              </a:rPr>
              <a:t>Fase Intermedia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6516" y="7432927"/>
            <a:ext cx="2779094" cy="1577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999">
                <a:solidFill>
                  <a:srgbClr val="000000"/>
                </a:solidFill>
                <a:latin typeface="TT Chocolates"/>
              </a:rPr>
              <a:t>Fase Intermedia 2</a:t>
            </a:r>
          </a:p>
          <a:p>
            <a:pPr>
              <a:lnSpc>
                <a:spcPts val="4079"/>
              </a:lnSpc>
            </a:pPr>
            <a:endParaRPr lang="en-US" sz="3999">
              <a:solidFill>
                <a:srgbClr val="000000"/>
              </a:solidFill>
              <a:latin typeface="TT Chocolates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526516" y="2546737"/>
            <a:ext cx="919160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9" name="AutoShape 9"/>
          <p:cNvSpPr/>
          <p:nvPr/>
        </p:nvSpPr>
        <p:spPr>
          <a:xfrm>
            <a:off x="1526516" y="4363353"/>
            <a:ext cx="919160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10" name="AutoShape 10"/>
          <p:cNvSpPr/>
          <p:nvPr/>
        </p:nvSpPr>
        <p:spPr>
          <a:xfrm>
            <a:off x="1526516" y="6523353"/>
            <a:ext cx="919160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11" name="AutoShape 11"/>
          <p:cNvSpPr/>
          <p:nvPr/>
        </p:nvSpPr>
        <p:spPr>
          <a:xfrm>
            <a:off x="1526516" y="9126430"/>
            <a:ext cx="919160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12" name="TextBox 12"/>
          <p:cNvSpPr txBox="1"/>
          <p:nvPr/>
        </p:nvSpPr>
        <p:spPr>
          <a:xfrm>
            <a:off x="4644636" y="2567315"/>
            <a:ext cx="7100091" cy="1840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T Chocolates Extra-Light"/>
              </a:rPr>
              <a:t>Mockup.</a:t>
            </a:r>
          </a:p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T Chocolates Extra-Light"/>
              </a:rPr>
              <a:t>Registro del Login (CRUD).</a:t>
            </a:r>
          </a:p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T Chocolates Extra-Light"/>
              </a:rPr>
              <a:t>LocalStorage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50778" y="666750"/>
            <a:ext cx="8681893" cy="1040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FASES DEL PROYECTO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2910960" y="-157724"/>
            <a:ext cx="10305773" cy="10602448"/>
            <a:chOff x="0" y="0"/>
            <a:chExt cx="13741031" cy="14136598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2"/>
            <a:srcRect l="17592" r="17592"/>
            <a:stretch>
              <a:fillRect/>
            </a:stretch>
          </p:blipFill>
          <p:spPr>
            <a:xfrm>
              <a:off x="0" y="0"/>
              <a:ext cx="13741031" cy="14136598"/>
            </a:xfrm>
            <a:prstGeom prst="rect">
              <a:avLst/>
            </a:prstGeom>
          </p:spPr>
        </p:pic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083753" y="2167023"/>
            <a:ext cx="3748335" cy="7416725"/>
            <a:chOff x="0" y="0"/>
            <a:chExt cx="2620010" cy="5184140"/>
          </a:xfrm>
        </p:grpSpPr>
        <p:sp>
          <p:nvSpPr>
            <p:cNvPr id="17" name="Freeform 1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94468" r="-9446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644636" y="4721755"/>
            <a:ext cx="7100091" cy="185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 dirty="0" err="1">
                <a:solidFill>
                  <a:srgbClr val="000000"/>
                </a:solidFill>
                <a:latin typeface="TT Chocolates Extra-Light"/>
              </a:rPr>
              <a:t>Uso</a:t>
            </a:r>
            <a:r>
              <a:rPr lang="en-US" sz="3299" dirty="0">
                <a:solidFill>
                  <a:srgbClr val="000000"/>
                </a:solidFill>
                <a:latin typeface="TT Chocolates Extra-Light"/>
              </a:rPr>
              <a:t> de DB No relational (</a:t>
            </a:r>
            <a:r>
              <a:rPr lang="en-US" sz="3299" dirty="0" err="1">
                <a:solidFill>
                  <a:srgbClr val="000000"/>
                </a:solidFill>
                <a:latin typeface="TT Chocolates Extra-Light"/>
              </a:rPr>
              <a:t>FireBase</a:t>
            </a:r>
            <a:r>
              <a:rPr lang="en-US" sz="3299" dirty="0">
                <a:solidFill>
                  <a:srgbClr val="000000"/>
                </a:solidFill>
                <a:latin typeface="TT Chocolates Extra-Light"/>
              </a:rPr>
              <a:t>).</a:t>
            </a:r>
          </a:p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 dirty="0">
                <a:solidFill>
                  <a:srgbClr val="000000"/>
                </a:solidFill>
                <a:latin typeface="TT Chocolates Extra-Light"/>
              </a:rPr>
              <a:t>Firebase Authentication.</a:t>
            </a:r>
          </a:p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 dirty="0">
                <a:solidFill>
                  <a:srgbClr val="000000"/>
                </a:solidFill>
                <a:latin typeface="TT Chocolates Extra-Light"/>
              </a:rPr>
              <a:t>Firebase Storage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644636" y="6837678"/>
            <a:ext cx="7100091" cy="602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8" lvl="1" indent="-356234">
              <a:lnSpc>
                <a:spcPts val="4916"/>
              </a:lnSpc>
              <a:buFont typeface="Arial"/>
              <a:buChar char="•"/>
            </a:pPr>
            <a:r>
              <a:rPr lang="en-US" sz="3299" dirty="0">
                <a:solidFill>
                  <a:srgbClr val="000000"/>
                </a:solidFill>
                <a:latin typeface="TT Chocolates"/>
              </a:rPr>
              <a:t>Generation APK con </a:t>
            </a:r>
            <a:r>
              <a:rPr lang="en-US" sz="3299" dirty="0" err="1">
                <a:solidFill>
                  <a:srgbClr val="000000"/>
                </a:solidFill>
                <a:latin typeface="TT Chocolates"/>
              </a:rPr>
              <a:t>AndroidStudio</a:t>
            </a:r>
            <a:endParaRPr lang="en-US" sz="3299" dirty="0">
              <a:solidFill>
                <a:srgbClr val="000000"/>
              </a:solidFill>
              <a:latin typeface="TT Chocolate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8295" y="4862022"/>
            <a:ext cx="18724304" cy="5658052"/>
            <a:chOff x="0" y="0"/>
            <a:chExt cx="24965738" cy="754407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7336" b="27336"/>
            <a:stretch>
              <a:fillRect/>
            </a:stretch>
          </p:blipFill>
          <p:spPr>
            <a:xfrm>
              <a:off x="0" y="0"/>
              <a:ext cx="24965738" cy="7544070"/>
            </a:xfrm>
            <a:prstGeom prst="rect">
              <a:avLst/>
            </a:prstGeom>
          </p:spPr>
        </p:pic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514426" y="3224988"/>
            <a:ext cx="3208407" cy="6348385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t="-402" b="-40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3463685" y="3224988"/>
            <a:ext cx="3208407" cy="6348385"/>
            <a:chOff x="0" y="0"/>
            <a:chExt cx="2620010" cy="5184140"/>
          </a:xfrm>
        </p:grpSpPr>
        <p:sp>
          <p:nvSpPr>
            <p:cNvPr id="15" name="Freeform 1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518" r="-51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5565167" y="3224988"/>
            <a:ext cx="3208407" cy="6348385"/>
            <a:chOff x="0" y="0"/>
            <a:chExt cx="2620010" cy="5184140"/>
          </a:xfrm>
        </p:grpSpPr>
        <p:sp>
          <p:nvSpPr>
            <p:cNvPr id="25" name="Freeform 2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6642" r="-664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4" name="Group 34"/>
          <p:cNvGrpSpPr>
            <a:grpSpLocks noChangeAspect="1"/>
          </p:cNvGrpSpPr>
          <p:nvPr/>
        </p:nvGrpSpPr>
        <p:grpSpPr>
          <a:xfrm>
            <a:off x="1615908" y="3224988"/>
            <a:ext cx="3208407" cy="6348385"/>
            <a:chOff x="0" y="0"/>
            <a:chExt cx="2620010" cy="5184140"/>
          </a:xfrm>
        </p:grpSpPr>
        <p:sp>
          <p:nvSpPr>
            <p:cNvPr id="35" name="Freeform 3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3600" r="-1360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4" name="AutoShape 44"/>
          <p:cNvSpPr/>
          <p:nvPr/>
        </p:nvSpPr>
        <p:spPr>
          <a:xfrm>
            <a:off x="1749106" y="2306355"/>
            <a:ext cx="11911020" cy="0"/>
          </a:xfrm>
          <a:prstGeom prst="line">
            <a:avLst/>
          </a:prstGeom>
          <a:ln w="47625" cap="flat">
            <a:solidFill>
              <a:srgbClr val="310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45" name="Freeform 45"/>
          <p:cNvSpPr/>
          <p:nvPr/>
        </p:nvSpPr>
        <p:spPr>
          <a:xfrm>
            <a:off x="1615908" y="2097117"/>
            <a:ext cx="466100" cy="466100"/>
          </a:xfrm>
          <a:custGeom>
            <a:avLst/>
            <a:gdLst/>
            <a:ahLst/>
            <a:cxnLst/>
            <a:rect l="l" t="t" r="r" b="b"/>
            <a:pathLst>
              <a:path w="466100" h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6" name="Freeform 46"/>
          <p:cNvSpPr/>
          <p:nvPr/>
        </p:nvSpPr>
        <p:spPr>
          <a:xfrm>
            <a:off x="5565167" y="2097117"/>
            <a:ext cx="466100" cy="466100"/>
          </a:xfrm>
          <a:custGeom>
            <a:avLst/>
            <a:gdLst/>
            <a:ahLst/>
            <a:cxnLst/>
            <a:rect l="l" t="t" r="r" b="b"/>
            <a:pathLst>
              <a:path w="466100" h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7" name="Freeform 47"/>
          <p:cNvSpPr/>
          <p:nvPr/>
        </p:nvSpPr>
        <p:spPr>
          <a:xfrm>
            <a:off x="9393746" y="2097117"/>
            <a:ext cx="466100" cy="466100"/>
          </a:xfrm>
          <a:custGeom>
            <a:avLst/>
            <a:gdLst/>
            <a:ahLst/>
            <a:cxnLst/>
            <a:rect l="l" t="t" r="r" b="b"/>
            <a:pathLst>
              <a:path w="466100" h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8" name="Freeform 48"/>
          <p:cNvSpPr/>
          <p:nvPr/>
        </p:nvSpPr>
        <p:spPr>
          <a:xfrm>
            <a:off x="13463685" y="2097117"/>
            <a:ext cx="466100" cy="466100"/>
          </a:xfrm>
          <a:custGeom>
            <a:avLst/>
            <a:gdLst/>
            <a:ahLst/>
            <a:cxnLst/>
            <a:rect l="l" t="t" r="r" b="b"/>
            <a:pathLst>
              <a:path w="466100" h="466100">
                <a:moveTo>
                  <a:pt x="0" y="0"/>
                </a:moveTo>
                <a:lnTo>
                  <a:pt x="466101" y="0"/>
                </a:lnTo>
                <a:lnTo>
                  <a:pt x="466101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9" name="TextBox 49"/>
          <p:cNvSpPr txBox="1"/>
          <p:nvPr/>
        </p:nvSpPr>
        <p:spPr>
          <a:xfrm>
            <a:off x="1749106" y="2649146"/>
            <a:ext cx="2710206" cy="37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1/ INICIO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5675540" y="2649146"/>
            <a:ext cx="2710206" cy="37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2/ REGISTRO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514426" y="2649146"/>
            <a:ext cx="2710206" cy="37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3/ PRINCIPAL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463685" y="2649146"/>
            <a:ext cx="2710206" cy="37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4/ PRODUCTOS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028700" y="666750"/>
            <a:ext cx="16230600" cy="1040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PANTALLAS DE LA APLICACIÓN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5933" y="-157724"/>
            <a:ext cx="5430795" cy="10602448"/>
            <a:chOff x="0" y="0"/>
            <a:chExt cx="7241059" cy="1413659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2922" r="32922"/>
            <a:stretch>
              <a:fillRect/>
            </a:stretch>
          </p:blipFill>
          <p:spPr>
            <a:xfrm>
              <a:off x="0" y="0"/>
              <a:ext cx="7241059" cy="14136598"/>
            </a:xfrm>
            <a:prstGeom prst="rect">
              <a:avLst/>
            </a:prstGeom>
          </p:spPr>
        </p:pic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067467" y="603114"/>
            <a:ext cx="4589327" cy="9080773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518" r="-51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053596" y="2570283"/>
            <a:ext cx="630412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50"/>
              </a:lnSpc>
            </a:pPr>
            <a:r>
              <a:rPr lang="en-US" sz="5000">
                <a:solidFill>
                  <a:srgbClr val="000000"/>
                </a:solidFill>
                <a:latin typeface="TT Chocolates Ultra-Bold"/>
              </a:rPr>
              <a:t>LISTADO OBJETOS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44000" y="4300914"/>
            <a:ext cx="6972415" cy="360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TT Chocolates"/>
              </a:rPr>
              <a:t>A continuación, se muestra una vista que contiene una lista de objetos a través de los cuales podrás acceder a las funcionalidades CRUD para crear, modificar y eliminar.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100</Words>
  <Application>Microsoft Office PowerPoint</Application>
  <PresentationFormat>Personalizado</PresentationFormat>
  <Paragraphs>31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Calibri</vt:lpstr>
      <vt:lpstr>Arial</vt:lpstr>
      <vt:lpstr>TT Chocolates</vt:lpstr>
      <vt:lpstr>TT Chocolates Extra-Light</vt:lpstr>
      <vt:lpstr>TT Chocolates Ultra-Bold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propuesta proyecto</dc:title>
  <cp:lastModifiedBy>tomas olivares</cp:lastModifiedBy>
  <cp:revision>3</cp:revision>
  <dcterms:created xsi:type="dcterms:W3CDTF">2006-08-16T00:00:00Z</dcterms:created>
  <dcterms:modified xsi:type="dcterms:W3CDTF">2023-12-13T22:35:51Z</dcterms:modified>
  <dc:identifier>DAF070KPvDs</dc:identifier>
</cp:coreProperties>
</file>

<file path=docProps/thumbnail.jpeg>
</file>